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3"/>
  </p:notesMasterIdLst>
  <p:sldIdLst>
    <p:sldId id="257" r:id="rId3"/>
    <p:sldId id="277" r:id="rId4"/>
    <p:sldId id="259" r:id="rId5"/>
    <p:sldId id="262" r:id="rId6"/>
    <p:sldId id="263" r:id="rId7"/>
    <p:sldId id="267" r:id="rId8"/>
    <p:sldId id="279" r:id="rId9"/>
    <p:sldId id="261" r:id="rId10"/>
    <p:sldId id="282" r:id="rId11"/>
    <p:sldId id="283" r:id="rId12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240752"/>
        <c:axId val="216729728"/>
      </c:lineChart>
      <c:dateAx>
        <c:axId val="271240752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16729728"/>
        <c:crosses val="autoZero"/>
        <c:auto val="1"/>
        <c:lblOffset val="100"/>
        <c:baseTimeUnit val="months"/>
      </c:dateAx>
      <c:valAx>
        <c:axId val="2167297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1240752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01/04/2024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01/04/2024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01/04/2024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01/04/2024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01/04/2024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19-03-2024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FEBRERO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2024</a:t>
            </a:r>
          </a:p>
          <a:p>
            <a:pPr algn="ctr"/>
            <a:endParaRPr lang="en-US" sz="1867" b="1" kern="1700" spc="133" dirty="0" smtClean="0">
              <a:solidFill>
                <a:prstClr val="white"/>
              </a:solidFill>
              <a:latin typeface="Dekar" panose="02000000000000000000" pitchFamily="50" charset="0"/>
            </a:endParaRP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FEBRERO </a:t>
            </a:r>
            <a:r>
              <a:rPr lang="es-ES" sz="3200" dirty="0" smtClean="0">
                <a:latin typeface="Dekar" panose="02000000000000000000" pitchFamily="50" charset="0"/>
              </a:rPr>
              <a:t>2024</a:t>
            </a:r>
            <a:endParaRPr lang="es-ES" sz="4000" dirty="0" smtClean="0">
              <a:latin typeface="Dekar" panose="02000000000000000000" pitchFamily="50" charset="0"/>
            </a:endParaRP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BOLETIN MENSUAL DE COMUNICACIN INTERNA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46" y="1621876"/>
            <a:ext cx="5615867" cy="43715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8" y="1621877"/>
            <a:ext cx="5676386" cy="437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607289" y="5136436"/>
            <a:ext cx="18688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1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1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046903" y="4265526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163797" y="3506974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FEBRERO </a:t>
            </a:r>
            <a:r>
              <a:rPr lang="es-ES" altLang="es-MX" sz="1400" b="1" dirty="0" smtClean="0">
                <a:latin typeface="Dekar" panose="02000000000000000000" pitchFamily="50" charset="0"/>
              </a:rPr>
              <a:t>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" y="1182987"/>
            <a:ext cx="7167016" cy="24950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318" y="1182987"/>
            <a:ext cx="4761507" cy="11424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09" y="3819355"/>
            <a:ext cx="6438589" cy="224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2024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87636" y="1969807"/>
            <a:ext cx="69074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febrero no se impartiero</a:t>
            </a:r>
            <a:r>
              <a:rPr lang="es-E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curso de capacitación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49" name="Image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8" y="2703542"/>
            <a:ext cx="2644775" cy="22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11" y="2243213"/>
            <a:ext cx="4157370" cy="315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n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00" y="7986713"/>
            <a:ext cx="3819525" cy="7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825" y="2282288"/>
            <a:ext cx="4063237" cy="30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90356" y="347278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08" y="2984736"/>
            <a:ext cx="6630988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68" y="4158240"/>
            <a:ext cx="3818890" cy="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73883" y="278476"/>
            <a:ext cx="4862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81" y="2452254"/>
            <a:ext cx="4008640" cy="3072187"/>
          </a:xfrm>
          <a:prstGeom prst="rect">
            <a:avLst/>
          </a:prstGeom>
        </p:spPr>
      </p:pic>
      <p:pic>
        <p:nvPicPr>
          <p:cNvPr id="3076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29" y="990166"/>
            <a:ext cx="47244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Imagen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4224337"/>
            <a:ext cx="35909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381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267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296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8582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75" y="3996516"/>
            <a:ext cx="5216669" cy="10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07" y="2407879"/>
            <a:ext cx="9922097" cy="10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156363" y="887605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8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53977" y="230627"/>
            <a:ext cx="6203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033" y="951805"/>
            <a:ext cx="5331229" cy="39984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8" y="4048296"/>
            <a:ext cx="1857895" cy="24771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09" y="2177931"/>
            <a:ext cx="1957649" cy="26101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5" y="849743"/>
            <a:ext cx="1781696" cy="23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	TABLERO DE COMUNICACIÓN INTERNA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9"/>
          <a:stretch/>
        </p:blipFill>
        <p:spPr>
          <a:xfrm>
            <a:off x="3145985" y="4095338"/>
            <a:ext cx="2428282" cy="26989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25" y="1499643"/>
            <a:ext cx="2722102" cy="4839293"/>
          </a:xfrm>
          <a:prstGeom prst="rect">
            <a:avLst/>
          </a:prstGeom>
        </p:spPr>
      </p:pic>
      <p:pic>
        <p:nvPicPr>
          <p:cNvPr id="6" name="Dinamica San Valent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4608" y="1499644"/>
            <a:ext cx="2722103" cy="48392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" y="1499644"/>
            <a:ext cx="2798648" cy="39451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02" y="1225325"/>
            <a:ext cx="2785248" cy="27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6202</TotalTime>
  <Words>85</Words>
  <Application>Microsoft Office PowerPoint</Application>
  <PresentationFormat>Panorámica</PresentationFormat>
  <Paragraphs>27</Paragraphs>
  <Slides>10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203</cp:revision>
  <cp:lastPrinted>2024-03-15T14:52:33Z</cp:lastPrinted>
  <dcterms:created xsi:type="dcterms:W3CDTF">2022-09-02T16:29:25Z</dcterms:created>
  <dcterms:modified xsi:type="dcterms:W3CDTF">2024-04-01T15:15:07Z</dcterms:modified>
</cp:coreProperties>
</file>